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3f207ae9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3f207ae9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3f207ae9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3f207ae9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3f207ae91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3f207ae9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3f207ae91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3f207ae91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3f207ae9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3f207ae9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3f207ae91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3f207ae91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3f207ae91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3f207ae91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3f207ae91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3f207ae91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3f207ae91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3f207ae91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3f207ae91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3f207ae91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3f207ae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3f207ae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3f207ae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3f207ae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3f207ae9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3f207ae9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3f207ae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3f207ae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3f207ae9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3f207ae9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3f207ae9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3f207ae9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3f207ae9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3f207ae9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3f207ae91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3f207ae9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public.tableau.com/app/discov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</a:t>
            </a:r>
            <a:r>
              <a:rPr lang="en"/>
              <a:t>ítica de Datos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Otoño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75" y="411675"/>
            <a:ext cx="8508450" cy="4485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2"/>
          <p:cNvCxnSpPr/>
          <p:nvPr/>
        </p:nvCxnSpPr>
        <p:spPr>
          <a:xfrm flipH="1" rot="10800000">
            <a:off x="1177400" y="807075"/>
            <a:ext cx="2923800" cy="85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12" y="153400"/>
            <a:ext cx="7756376" cy="4836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3"/>
          <p:cNvCxnSpPr/>
          <p:nvPr/>
        </p:nvCxnSpPr>
        <p:spPr>
          <a:xfrm flipH="1" rot="10800000">
            <a:off x="1587500" y="1680250"/>
            <a:ext cx="476400" cy="6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700"/>
            <a:ext cx="8839201" cy="464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700" y="3075575"/>
            <a:ext cx="2099900" cy="18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/>
          <p:nvPr/>
        </p:nvSpPr>
        <p:spPr>
          <a:xfrm>
            <a:off x="7871350" y="52950"/>
            <a:ext cx="1217100" cy="37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800"/>
            <a:ext cx="8839201" cy="462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/>
          <p:nvPr/>
        </p:nvSpPr>
        <p:spPr>
          <a:xfrm>
            <a:off x="1084750" y="1389075"/>
            <a:ext cx="1217100" cy="37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2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2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63" y="330200"/>
            <a:ext cx="8831675" cy="46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99099"/>
            <a:ext cx="8686800" cy="4545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9"/>
          <p:cNvCxnSpPr/>
          <p:nvPr/>
        </p:nvCxnSpPr>
        <p:spPr>
          <a:xfrm flipH="1" rot="10800000">
            <a:off x="1230325" y="1084775"/>
            <a:ext cx="648300" cy="230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2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00" y="242862"/>
            <a:ext cx="8901748" cy="46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Tutores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909400" y="1344350"/>
            <a:ext cx="60735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Ferm</a:t>
            </a:r>
            <a:r>
              <a:rPr lang="en"/>
              <a:t>ín Rodríguez del Castillo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Lic. en Negocios Digitales, UdeSA (2022)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Estudiante de Maestría en IA Embebida (UBA)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CTO en Cupertino.AI, Co Fundador y CTO de V1 Flight Academy</a:t>
            </a:r>
            <a:endParaRPr sz="11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4350"/>
            <a:ext cx="1419275" cy="1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25" y="2898375"/>
            <a:ext cx="1382426" cy="13824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909400" y="2898400"/>
            <a:ext cx="45132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Juan Costa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Estudiante de Cs. del Comportamiento, UdeSA (Fin. 2025)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Analista de Datos NeoIA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625" y="1214700"/>
            <a:ext cx="4118750" cy="23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0" y="3521200"/>
            <a:ext cx="914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erramienta de visualización de datos centrada en inteligencia empresarial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https://public.tableau.com/app/discover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16552" l="0" r="0" t="10369"/>
          <a:stretch/>
        </p:blipFill>
        <p:spPr>
          <a:xfrm>
            <a:off x="152400" y="635000"/>
            <a:ext cx="8839199" cy="33998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1441975" y="978975"/>
            <a:ext cx="1217100" cy="37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9575"/>
          <a:stretch/>
        </p:blipFill>
        <p:spPr>
          <a:xfrm>
            <a:off x="78163" y="803262"/>
            <a:ext cx="8987674" cy="42777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541375" y="158250"/>
            <a:ext cx="44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Campus → </a:t>
            </a:r>
            <a:r>
              <a:rPr b="1" lang="en" sz="2000"/>
              <a:t>Sample - Superstore.xls</a:t>
            </a:r>
            <a:endParaRPr b="1" sz="2000"/>
          </a:p>
        </p:txBody>
      </p:sp>
      <p:sp>
        <p:nvSpPr>
          <p:cNvPr id="83" name="Google Shape;83;p17"/>
          <p:cNvSpPr/>
          <p:nvPr/>
        </p:nvSpPr>
        <p:spPr>
          <a:xfrm>
            <a:off x="132275" y="975925"/>
            <a:ext cx="1217100" cy="49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25" y="978225"/>
            <a:ext cx="8949248" cy="38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921150" y="158225"/>
            <a:ext cx="33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Vinculación </a:t>
            </a:r>
            <a:r>
              <a:rPr lang="en" sz="2000"/>
              <a:t>entre tablas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25" y="965724"/>
            <a:ext cx="6700974" cy="38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152400" y="369900"/>
            <a:ext cx="33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Partes y Conceptos</a:t>
            </a:r>
            <a:r>
              <a:rPr b="1" lang="en" sz="2000"/>
              <a:t> </a:t>
            </a:r>
            <a:endParaRPr b="1" sz="2000"/>
          </a:p>
        </p:txBody>
      </p:sp>
      <p:sp>
        <p:nvSpPr>
          <p:cNvPr id="96" name="Google Shape;96;p19"/>
          <p:cNvSpPr txBox="1"/>
          <p:nvPr/>
        </p:nvSpPr>
        <p:spPr>
          <a:xfrm>
            <a:off x="6972325" y="1415125"/>
            <a:ext cx="33324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</a:t>
            </a:r>
            <a:r>
              <a:rPr lang="en" sz="1300"/>
              <a:t>Menu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2. Barra de herramientas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3. Panel de datos 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panel de analytics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4. Páginas, Filtros, Filas,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Columnas, Marcas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5. Canvas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6. Show me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7. Pestañas para editar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fuente de datos,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navegar y agregar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hojas, dashboards 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stories.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7" name="Google Shape;97;p19"/>
          <p:cNvSpPr txBox="1"/>
          <p:nvPr/>
        </p:nvSpPr>
        <p:spPr>
          <a:xfrm>
            <a:off x="25625" y="889525"/>
            <a:ext cx="255900" cy="323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1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25625" y="1194325"/>
            <a:ext cx="255900" cy="323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2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25625" y="1499125"/>
            <a:ext cx="255900" cy="323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3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778225" y="1422925"/>
            <a:ext cx="255900" cy="323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4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5625" y="4470925"/>
            <a:ext cx="255900" cy="323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7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578825" y="1422925"/>
            <a:ext cx="255900" cy="323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6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4316100" y="2800525"/>
            <a:ext cx="255900" cy="323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5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288803"/>
            <a:ext cx="4419599" cy="4565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20"/>
          <p:cNvCxnSpPr/>
          <p:nvPr/>
        </p:nvCxnSpPr>
        <p:spPr>
          <a:xfrm flipH="1" rot="10800000">
            <a:off x="3333750" y="634875"/>
            <a:ext cx="1905000" cy="116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0" name="Google Shape;110;p20"/>
          <p:cNvCxnSpPr/>
          <p:nvPr/>
        </p:nvCxnSpPr>
        <p:spPr>
          <a:xfrm flipH="1" rot="10800000">
            <a:off x="3095625" y="939175"/>
            <a:ext cx="2130000" cy="308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13" y="787400"/>
            <a:ext cx="7564973" cy="39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233325" y="1058325"/>
            <a:ext cx="358300" cy="198450"/>
          </a:xfrm>
          <a:custGeom>
            <a:rect b="b" l="l" r="r" t="t"/>
            <a:pathLst>
              <a:path extrusionOk="0" h="7938" w="14332">
                <a:moveTo>
                  <a:pt x="0" y="7938"/>
                </a:moveTo>
                <a:cubicBezTo>
                  <a:pt x="2381" y="7233"/>
                  <a:pt x="14112" y="5028"/>
                  <a:pt x="14288" y="3705"/>
                </a:cubicBezTo>
                <a:cubicBezTo>
                  <a:pt x="14465" y="2382"/>
                  <a:pt x="3264" y="618"/>
                  <a:pt x="1059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